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AF8A9-1704-4F79-7A28-E85E579C242A}" v="113" dt="2019-09-05T16:08:05.908"/>
    <p1510:client id="{50D0FBC0-D5BB-8455-D96F-779AB0C076B3}" v="49" dt="2019-09-18T22:21:30.013"/>
    <p1510:client id="{A6202245-28EA-9139-5EE7-F3DF98EE3399}" v="62" dt="2019-09-11T22:14:42.843"/>
    <p1510:client id="{ABA383B6-C873-499E-2D9B-1511F67D0FC9}" v="122" dt="2019-09-05T15:09:07.878"/>
    <p1510:client id="{D3BDE986-DB2B-21AB-3ACD-389B3F40A147}" v="6" dt="2019-09-18T22:39:55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CS/RBE 549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cs typeface="Calibri Light"/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cs typeface="Calibri"/>
              </a:rPr>
              <a:t>LECTURE 8 – </a:t>
            </a:r>
            <a:r>
              <a:rPr lang="en-US" sz="4000" dirty="0">
                <a:solidFill>
                  <a:schemeClr val="accent1"/>
                </a:solidFill>
                <a:ea typeface="+mn-lt"/>
                <a:cs typeface="+mn-lt"/>
              </a:rPr>
              <a:t>FEATURE DETECTION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9E2DB9-9518-4444-9B5C-AA99885702A7}"/>
              </a:ext>
            </a:extLst>
          </p:cNvPr>
          <p:cNvCxnSpPr/>
          <p:nvPr/>
        </p:nvCxnSpPr>
        <p:spPr>
          <a:xfrm>
            <a:off x="1330209" y="3555059"/>
            <a:ext cx="9633183" cy="0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B1F5AD5-F252-4208-A354-CC453D4A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5" t="33153" r="2088" b="23525"/>
          <a:stretch/>
        </p:blipFill>
        <p:spPr>
          <a:xfrm>
            <a:off x="2445" y="1351376"/>
            <a:ext cx="12185406" cy="41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AF44D3E-D92C-4250-91F4-B50D77BD6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513" r="4813" b="24813"/>
          <a:stretch/>
        </p:blipFill>
        <p:spPr>
          <a:xfrm>
            <a:off x="-3307" y="1231235"/>
            <a:ext cx="12194685" cy="439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2BAB656-2089-4841-A177-9D9EA0770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0" t="32479" r="160" b="21795"/>
          <a:stretch/>
        </p:blipFill>
        <p:spPr>
          <a:xfrm>
            <a:off x="-29453" y="1370284"/>
            <a:ext cx="12195249" cy="426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9CC757F-2F17-44F0-86A9-E87D8E49F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940" r="2248" b="24599"/>
          <a:stretch/>
        </p:blipFill>
        <p:spPr>
          <a:xfrm>
            <a:off x="-3307" y="1295841"/>
            <a:ext cx="12194818" cy="426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9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CS/RBE 549  COMPUTER VISION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203</cp:revision>
  <dcterms:created xsi:type="dcterms:W3CDTF">2013-07-15T20:26:40Z</dcterms:created>
  <dcterms:modified xsi:type="dcterms:W3CDTF">2019-09-18T22:40:25Z</dcterms:modified>
</cp:coreProperties>
</file>